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3" d="100"/>
          <a:sy n="63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C2DA6E-1ED5-43CE-8B54-95906AB5C07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Picture 16" descr="bil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4005263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4114800"/>
            <a:ext cx="9144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76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91000"/>
            <a:ext cx="6629400" cy="457200"/>
          </a:xfrm>
        </p:spPr>
        <p:txBody>
          <a:bodyPr anchor="ctr"/>
          <a:lstStyle>
            <a:lvl1pPr marL="0" indent="0">
              <a:buFont typeface="Times" pitchFamily="96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77000"/>
            <a:ext cx="19050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67000" y="6477000"/>
            <a:ext cx="38100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39C16D-37A6-440A-BFA5-F0F2BF7400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E8021-5DA3-405D-AC1E-2780E9EE82B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0322E-4EE6-40C5-882A-E008AF0965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170F3-5FD3-4229-943A-ECE1EC6F14D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1B60-77A2-44F6-B1A0-E2A391DC60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68BB0-7549-46ED-A758-379B0623E1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65E68-8D04-455B-AAEA-B99FED88933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33031-D14F-496A-B30B-21D6C96CA6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1CC6D-4295-4805-9167-E9C3D47F6D0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26A98-0F55-4A0F-8030-C6364B7831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58351-8419-412E-AF47-FCE11C6276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 dirty="0"/>
          </a:p>
        </p:txBody>
      </p:sp>
      <p:pic>
        <p:nvPicPr>
          <p:cNvPr id="1033" name="Picture 9" descr="LDO_PPT_02"/>
          <p:cNvPicPr>
            <a:picLocks noChangeAspect="1" noChangeArrowheads="1"/>
          </p:cNvPicPr>
          <p:nvPr/>
        </p:nvPicPr>
        <p:blipFill>
          <a:blip r:embed="rId13" cstate="print"/>
          <a:srcRect t="357" r="7742"/>
          <a:stretch>
            <a:fillRect/>
          </a:stretch>
        </p:blipFill>
        <p:spPr bwMode="auto">
          <a:xfrm>
            <a:off x="6477000" y="0"/>
            <a:ext cx="2667000" cy="17684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725B8EB4-F0A1-4B9D-8717-97824EAA272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Nordisk </a:t>
            </a:r>
            <a:r>
              <a:rPr lang="nb-NO" dirty="0" err="1" smtClean="0"/>
              <a:t>ombudsmøte</a:t>
            </a:r>
            <a:r>
              <a:rPr lang="nb-NO" dirty="0" smtClean="0"/>
              <a:t> i Oslo </a:t>
            </a:r>
            <a:r>
              <a:rPr lang="nb-NO" dirty="0" smtClean="0"/>
              <a:t> - oppsummering og veien videre</a:t>
            </a:r>
            <a:endParaRPr lang="ru-R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22. og 23. august </a:t>
            </a:r>
            <a:r>
              <a:rPr lang="nb-NO" dirty="0" smtClean="0"/>
              <a:t>2011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påvirker det nordiske likestillingsarbeidet?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Politisk klima – nytt politisk klima</a:t>
            </a:r>
          </a:p>
          <a:p>
            <a:r>
              <a:rPr lang="nb-NO" dirty="0" smtClean="0"/>
              <a:t>Økonomiske konjunkturer</a:t>
            </a:r>
          </a:p>
          <a:p>
            <a:r>
              <a:rPr lang="nb-NO" dirty="0" smtClean="0"/>
              <a:t>Endringer etter 22. juli?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Finnes det egentlig en nordisk modell?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Likheter og forskjeller</a:t>
            </a:r>
          </a:p>
          <a:p>
            <a:pPr lvl="1"/>
            <a:r>
              <a:rPr lang="nb-NO" dirty="0" smtClean="0"/>
              <a:t>Solveig Bergmanns forskning på veiskillene mellom Norge og Finland</a:t>
            </a:r>
          </a:p>
          <a:p>
            <a:endParaRPr lang="nb-NO" dirty="0" smtClean="0"/>
          </a:p>
          <a:p>
            <a:r>
              <a:rPr lang="nb-NO" dirty="0" smtClean="0"/>
              <a:t>Nordisk diskrimineringsvern skiller</a:t>
            </a:r>
          </a:p>
          <a:p>
            <a:r>
              <a:rPr lang="nb-NO" dirty="0" smtClean="0"/>
              <a:t>Arbeidet mot harmonisering stagnert?</a:t>
            </a:r>
          </a:p>
          <a:p>
            <a:pPr lvl="1"/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Rett til rettigheter – eller hvordan være til for dem som trenger oss mest</a:t>
            </a:r>
          </a:p>
          <a:p>
            <a:r>
              <a:rPr lang="nb-NO" dirty="0" smtClean="0"/>
              <a:t>Det sivile samfunn – må være sterkt for at likestillingsarbeidet skal gå fremover</a:t>
            </a:r>
          </a:p>
          <a:p>
            <a:r>
              <a:rPr lang="nb-NO" dirty="0" smtClean="0"/>
              <a:t>Ulikeverdige tjenester – velferdsmodellene sliter – klarer ikke å gi differensierte tjenester</a:t>
            </a:r>
          </a:p>
          <a:p>
            <a:r>
              <a:rPr lang="nb-NO" dirty="0" smtClean="0"/>
              <a:t>Stagnasjon – eller grå skyer… Hvorfor?</a:t>
            </a: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giv i nordisk samarbeid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Få fart i harmoniseringsarbeidet</a:t>
            </a:r>
          </a:p>
          <a:p>
            <a:r>
              <a:rPr lang="nb-NO" dirty="0" smtClean="0"/>
              <a:t>Sørge for nok uavhengighet</a:t>
            </a:r>
          </a:p>
          <a:p>
            <a:r>
              <a:rPr lang="nb-NO" dirty="0" smtClean="0"/>
              <a:t>Utnytte de etablerte arenaene</a:t>
            </a:r>
          </a:p>
          <a:p>
            <a:r>
              <a:rPr lang="nb-NO" dirty="0" smtClean="0"/>
              <a:t>Praktisk nå!:</a:t>
            </a:r>
          </a:p>
          <a:p>
            <a:pPr lvl="1"/>
            <a:r>
              <a:rPr lang="nb-NO" dirty="0" smtClean="0"/>
              <a:t>Samers rettigheter – nordisk konvensjon</a:t>
            </a:r>
          </a:p>
          <a:p>
            <a:pPr lvl="1"/>
            <a:r>
              <a:rPr lang="nb-NO" dirty="0" smtClean="0"/>
              <a:t>Diskrimineringsvern i og utenfor arbeidslivet</a:t>
            </a:r>
          </a:p>
          <a:p>
            <a:pPr lvl="1"/>
            <a:r>
              <a:rPr lang="nb-NO" dirty="0" smtClean="0"/>
              <a:t>Nordisk ministerråd 2012– likestillingsutvalgets rapport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NORDISK OMBUDSMØTE I 2012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				HVOR?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2924944"/>
            <a:ext cx="7772400" cy="2016224"/>
          </a:xfrm>
        </p:spPr>
        <p:txBody>
          <a:bodyPr/>
          <a:lstStyle/>
          <a:p>
            <a:r>
              <a:rPr lang="nb-NO" dirty="0" smtClean="0"/>
              <a:t>Velkommen til København!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temaer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Pariserprinsippene</a:t>
            </a:r>
          </a:p>
          <a:p>
            <a:r>
              <a:rPr lang="nb-NO" dirty="0" smtClean="0"/>
              <a:t>Likestillingsverktøyene – muligheter </a:t>
            </a:r>
            <a:r>
              <a:rPr lang="nb-NO" smtClean="0"/>
              <a:t>og utfordringer</a:t>
            </a:r>
            <a:endParaRPr lang="nb-NO" dirty="0" smtClean="0"/>
          </a:p>
          <a:p>
            <a:r>
              <a:rPr lang="nb-NO" dirty="0" err="1" smtClean="0"/>
              <a:t>Multippel/interseksjonell</a:t>
            </a:r>
            <a:r>
              <a:rPr lang="nb-NO" dirty="0" smtClean="0"/>
              <a:t> diskriminering og styrket vern?</a:t>
            </a:r>
          </a:p>
          <a:p>
            <a:r>
              <a:rPr lang="nb-NO" dirty="0" smtClean="0"/>
              <a:t>Konvensjonenes betydning i nordisk likestillings- og antidiskrimineringsarbeid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DOpowerpointmal2007">
  <a:themeElements>
    <a:clrScheme name="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5F0D77"/>
      </a:accent1>
      <a:accent2>
        <a:srgbClr val="E87A17"/>
      </a:accent2>
      <a:accent3>
        <a:srgbClr val="FFFFFF"/>
      </a:accent3>
      <a:accent4>
        <a:srgbClr val="000000"/>
      </a:accent4>
      <a:accent5>
        <a:srgbClr val="B6AABD"/>
      </a:accent5>
      <a:accent6>
        <a:srgbClr val="D26E14"/>
      </a:accent6>
      <a:hlink>
        <a:srgbClr val="B4B914"/>
      </a:hlink>
      <a:folHlink>
        <a:srgbClr val="828282"/>
      </a:folHlink>
    </a:clrScheme>
    <a:fontScheme name="LDO_PPT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96" charset="-128"/>
          </a:defRPr>
        </a:defPPr>
      </a:lstStyle>
    </a:lnDef>
  </a:objectDefaults>
  <a:extraClrSchemeLst>
    <a:extraClrScheme>
      <a:clrScheme name="LDO_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LDOpowerpointmal2007</Template>
  <TotalTime>239</TotalTime>
  <Words>177</Words>
  <Application>Microsoft Office PowerPoint</Application>
  <PresentationFormat>Skjermfremvisning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LDOpowerpointmal2007</vt:lpstr>
      <vt:lpstr>Nordisk ombudsmøte i Oslo  - oppsummering og veien videre</vt:lpstr>
      <vt:lpstr>Hva påvirker det nordiske likestillingsarbeidet?</vt:lpstr>
      <vt:lpstr>Finnes det egentlig en nordisk modell?</vt:lpstr>
      <vt:lpstr>Noen utfordringer</vt:lpstr>
      <vt:lpstr>Ny giv i nordisk samarbeid</vt:lpstr>
      <vt:lpstr>Lysbilde 6</vt:lpstr>
      <vt:lpstr>Velkommen til København!</vt:lpstr>
      <vt:lpstr>Noen temaer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Strukturen</dc:title>
  <dc:creator>Windows User</dc:creator>
  <cp:lastModifiedBy>Windows User</cp:lastModifiedBy>
  <cp:revision>21</cp:revision>
  <dcterms:created xsi:type="dcterms:W3CDTF">2011-01-14T09:28:50Z</dcterms:created>
  <dcterms:modified xsi:type="dcterms:W3CDTF">2011-08-24T10:09:38Z</dcterms:modified>
</cp:coreProperties>
</file>